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CFE1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2026年10月21日のこと（中学校　技術・家庭 D 情報の技術）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PHP の修正が公開された夜、社会はどう動いたか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10月21日に何が起きたか（「脆弱性」「修正」「一時停止」を使って 2〜3 文で）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1520" y="271576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31520" y="309981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20" y="348386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31520" y="386791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" y="418795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話し合い：21時、あなたはネットショップの責任者。今夜、止める？ 止めない？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919472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（　止める　・　止めない　・　条件つき　）に〇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330952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いちばん重く見た手がかりカード（画面の A〜F）：（　　　）　理由：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42239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</a:p>
        </p:txBody>
      </p:sp>
      <p:cxnSp>
        <p:nvCxnSpPr>
          <p:cNvPr id="18" name="Connector 17"/>
          <p:cNvCxnSpPr/>
          <p:nvPr/>
        </p:nvCxnSpPr>
        <p:spPr>
          <a:xfrm>
            <a:off x="731520" y="6217920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31520" y="660196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31520" y="698601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640" y="7306055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自分にできること（いつ・何をする？）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31520" y="8101583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731520" y="848563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31520" y="8869680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ワークシート（中学校）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