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2088" cy="1068933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特集「みんな、生成 AI 時代の 1 年生」授業のセット（中学校　技術・家庭 D 情報の技術）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ワークシート　AI を使ってよいかは、目的・ルール・正直さで決める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9048" y="1023213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00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1 /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問1 指の数（1＝ズル　2＝まよう　3＝ズルじゃない）で、はじめとあと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304288"/>
            <a:ext cx="4812029" cy="365760"/>
          </a:xfrm>
          <a:prstGeom prst="roundRect">
            <a:avLst>
              <a:gd name="adj" fmla="val 5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場面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97245" y="2304288"/>
            <a:ext cx="771524" cy="365760"/>
          </a:xfrm>
          <a:prstGeom prst="roundRect">
            <a:avLst>
              <a:gd name="adj" fmla="val 5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はじめ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5346" y="2304288"/>
            <a:ext cx="771524" cy="365760"/>
          </a:xfrm>
          <a:prstGeom prst="roundRect">
            <a:avLst>
              <a:gd name="adj" fmla="val 5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あと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706624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3503" y="2724912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① 数学の宿題の答えを、AI に出してもらって写した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97245" y="270662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05346" y="270662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3090672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3503" y="3108960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② レポートを AI に書かせ、使ったことは書かずに出した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97245" y="3090672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05346" y="3090672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3474720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3" y="3493008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自分のレポートを AI に読ませ、足りない観点を聞いて、自分で書き足した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97245" y="3474720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05346" y="3474720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8640" y="3858768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3503" y="3877055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④ 部活の練習メニューを、AI と一緒に考えた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397245" y="3858768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205346" y="3858768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48640" y="4242816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03503" y="4261103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⑤ 英作文を AI に直させ、直った文をそのまま出した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397245" y="4242816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205346" y="4242816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48640" y="4626864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03503" y="4645151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⑥ 定期テストの時間に、スマホで AI に聞いた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397245" y="462686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205346" y="462686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5148072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AI を使ったと先生に伝える文（サービス名・入れた言葉・日付）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31520" y="587959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731520" y="624535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48640" y="6428232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問2 たのみ方：ペアの絵（A が言葉でたのみ、B がかく）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812280"/>
            <a:ext cx="2063495" cy="1554480"/>
          </a:xfrm>
          <a:prstGeom prst="rect">
            <a:avLst/>
          </a:prstGeom>
          <a:solidFill>
            <a:srgbClr val="FFFFFF"/>
          </a:solidFill>
          <a:ln w="1905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21792" y="6858000"/>
            <a:ext cx="1917191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1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1 回目（一言だけ）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749295" y="6812280"/>
            <a:ext cx="2063495" cy="1554480"/>
          </a:xfrm>
          <a:prstGeom prst="rect">
            <a:avLst/>
          </a:prstGeom>
          <a:solidFill>
            <a:srgbClr val="FFFFFF"/>
          </a:solidFill>
          <a:ln w="1905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822448" y="6858000"/>
            <a:ext cx="1917191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1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2 回目（言葉を足す）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949951" y="6812280"/>
            <a:ext cx="2063495" cy="1554480"/>
          </a:xfrm>
          <a:prstGeom prst="rect">
            <a:avLst/>
          </a:prstGeom>
          <a:solidFill>
            <a:srgbClr val="FFFFFF"/>
          </a:solidFill>
          <a:ln w="1905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023103" y="6858000"/>
            <a:ext cx="1917191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1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3 回目（ちがう所を言う）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1520" y="8549640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頼み方で変えたこと・気づいたこと：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731520" y="889711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731520" y="9244584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特集「みんな、生成 AI 時代の 1 年生」授業のセット（中学校）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ワークシート　AI を使ってよいかは、目的・ルール・正直さで決める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9048" y="1023213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00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2 /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問3 本物はどっち？　（写真 A・B と、班の場面）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30428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写真 A・B：　□ A が本物　□ B が本物　□ どちらも本物　□ どちらも AI　□ わからない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670048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5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自信（1＝ぜんぜん　5＝かんぺき）　　1　　2　　3　　4　　5　に〇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172968"/>
            <a:ext cx="1579625" cy="365760"/>
          </a:xfrm>
          <a:prstGeom prst="roundRect">
            <a:avLst>
              <a:gd name="adj" fmla="val 5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場面（班で 1 つ）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164841" y="3172968"/>
            <a:ext cx="1579625" cy="365760"/>
          </a:xfrm>
          <a:prstGeom prst="roundRect">
            <a:avLst>
              <a:gd name="adj" fmla="val 5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見て・聞いて決められる？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781044" y="3172968"/>
            <a:ext cx="3195827" cy="365760"/>
          </a:xfrm>
          <a:prstGeom prst="roundRect">
            <a:avLst>
              <a:gd name="adj" fmla="val 5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たしかめ方 2 つ（出どころ・別の道・合言葉）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575303"/>
            <a:ext cx="1579625" cy="60350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164841" y="3575303"/>
            <a:ext cx="1579625" cy="60350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781044" y="3575303"/>
            <a:ext cx="3195827" cy="60350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215383"/>
            <a:ext cx="1579625" cy="60350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164841" y="4215383"/>
            <a:ext cx="1579625" cy="60350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781044" y="4215383"/>
            <a:ext cx="3195827" cy="60350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4992624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問4 友だちの写真の加工：3 つの立場から、できることを書こう（回収しない）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376672"/>
            <a:ext cx="1579625" cy="365760"/>
          </a:xfrm>
          <a:prstGeom prst="roundRect">
            <a:avLst>
              <a:gd name="adj" fmla="val 5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立場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164841" y="5376672"/>
            <a:ext cx="2387726" cy="365760"/>
          </a:xfrm>
          <a:prstGeom prst="roundRect">
            <a:avLst>
              <a:gd name="adj" fmla="val 5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その人がされて／して、困ること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89144" y="5376672"/>
            <a:ext cx="2387726" cy="365760"/>
          </a:xfrm>
          <a:prstGeom prst="roundRect">
            <a:avLst>
              <a:gd name="adj" fmla="val 5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自分にできること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779008"/>
            <a:ext cx="1579625" cy="5577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3503" y="5797296"/>
            <a:ext cx="1469898" cy="521208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された側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64841" y="5779008"/>
            <a:ext cx="2387726" cy="5577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589144" y="5779008"/>
            <a:ext cx="2387726" cy="5577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48640" y="6373368"/>
            <a:ext cx="1579625" cy="5577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03503" y="6391656"/>
            <a:ext cx="1469898" cy="521208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作った・送った側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164841" y="6373368"/>
            <a:ext cx="2387726" cy="5577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89144" y="6373368"/>
            <a:ext cx="2387726" cy="5577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48640" y="6967728"/>
            <a:ext cx="1579625" cy="5577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03503" y="6986016"/>
            <a:ext cx="1469898" cy="521208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笑った・見ていた側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164841" y="6967728"/>
            <a:ext cx="2387726" cy="5577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589144" y="6967728"/>
            <a:ext cx="2387726" cy="5577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769924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問5 今夜、家で話すこと（やりたい人だけ。合言葉は書かない）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7240" y="8147304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97280" y="8083296"/>
            <a:ext cx="5916168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15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合言葉を、家族で決める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77240" y="8439912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97280" y="8375904"/>
            <a:ext cx="5916168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15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「AI を使うのはズル？」を家の人に聞く（自分の考えも言う）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77240" y="8732520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97280" y="8668512"/>
            <a:ext cx="5916168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15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友だちの写真の話：送る前に止まる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77240" y="9025128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97280" y="8961120"/>
            <a:ext cx="5916168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15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家の人の AI の使い方・困りごとを聞く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1520" y="9345168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今日いちばん考えが変わったこと（変わらなければ、そう書く）：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731520" y="9710928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ワークシート（中学校）</dc:title>
  <dc:subject>ワークシート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