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特集「みんな、生成 AI 時代の 1 年生」授業のセット（高等学校　情報Ⅰ）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AI の使い方は、目的・確かめ方・責任で設計する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9048" y="1023213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00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1 /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問1 指の数（1＝ズル　2＝まよう　3＝ズルじゃない）で、はじめとあと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304288"/>
            <a:ext cx="4812029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場面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97245" y="2304288"/>
            <a:ext cx="771524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はじめ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5346" y="2304288"/>
            <a:ext cx="771524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あと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706624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3503" y="2724912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小論文を AI に書かせ、そのまま出した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97245" y="270662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05346" y="270662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090672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3" y="3108960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自分の下書きを AI に添削させ、サービス名・入力・日付を書いて出した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97245" y="3090672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05346" y="3090672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3474720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3" y="3493008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課題のプログラムを AI に書かせ、動かして中身を理解してから出した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97245" y="3474720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05346" y="3474720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3858768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3503" y="3877055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 英語の和訳を AI に出させ、写した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397245" y="3858768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05346" y="3858768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4242816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3503" y="4261103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⑤ 探究のテーマを AI と壁打ちして決めた（AI の案は 1 つも採らなかった）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97245" y="4242816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205346" y="4242816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48640" y="4626864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03503" y="4645151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⑥ 校内模試で、AI の検索機能が付いた端末を机に置いていた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397245" y="462686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205346" y="462686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514807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自分の AI の使い方のルール（目的・ルール・開示で 2 行）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31520" y="587959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731520" y="624535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8640" y="642823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問2 たのみ方の設計：欄を埋めてから、ペアでたのむ（A が言葉、B がかく）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48640" y="6812280"/>
            <a:ext cx="1432698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目的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017914" y="6812280"/>
            <a:ext cx="1432698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読み手・使う場面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487189" y="6812280"/>
            <a:ext cx="1726553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条件（長さ・色・入れないもの）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250318" y="6812280"/>
            <a:ext cx="1726553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出力の形・できの基準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7214616"/>
            <a:ext cx="1432698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017914" y="7214616"/>
            <a:ext cx="1432698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487189" y="7214616"/>
            <a:ext cx="1726553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250318" y="7214616"/>
            <a:ext cx="1726553" cy="78638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48640" y="8174736"/>
            <a:ext cx="2063495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21792" y="8220456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1 回目（一言だけ）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749295" y="8174736"/>
            <a:ext cx="2063495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822448" y="8220456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2 回目（条件を足す）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949951" y="8174736"/>
            <a:ext cx="2063495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023103" y="8220456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3 回目（ちがう所を言う）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1520" y="9546336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言葉にできなかった所（＝自分の考えが決まっていなかった所）：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731520" y="991209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特集「みんな、生成 AI 時代の 1 年生」授業のセット（高等学校 情報Ⅰ）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AI の使い方は、目的・確かめ方・責任で設計する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9048" y="1023213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00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2 /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問3 本物はどっち？　（写真 A・B と、班の場面）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30428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写真 A・B：　□ A が本物　□ B が本物　□ どちらも本物　□ どちらも AI　□ わからない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67004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5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自信（1＝ぜんぜん　5＝かんぺき）　　1　　2　　3　　4　　5　に〇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172968"/>
            <a:ext cx="886967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班の場面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72184" y="3172968"/>
            <a:ext cx="1348739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言っていること（主張）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57500" y="3172968"/>
            <a:ext cx="1348739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出どころ（最初に出したのは誰か）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42816" y="3172968"/>
            <a:ext cx="1348739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独立した情報源（2 つ以上）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28131" y="3172968"/>
            <a:ext cx="1348739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結論と、次にすること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575303"/>
            <a:ext cx="886967" cy="106070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472184" y="3575303"/>
            <a:ext cx="1348739" cy="106070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57500" y="3575303"/>
            <a:ext cx="1348739" cy="106070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242816" y="3575303"/>
            <a:ext cx="1348739" cy="106070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28131" y="3575303"/>
            <a:ext cx="1348739" cy="1060704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809744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問4 友だちの写真の加工：段階ごとに、止められる人と方法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193792"/>
            <a:ext cx="1579625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段階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64841" y="5193792"/>
            <a:ext cx="1902866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止められるのは誰か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104284" y="5193792"/>
            <a:ext cx="2872587" cy="365760"/>
          </a:xfrm>
          <a:prstGeom prst="roundRect">
            <a:avLst>
              <a:gd name="adj" fmla="val 5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止める方法（具体的に）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5596128"/>
            <a:ext cx="1579625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3" y="5614416"/>
            <a:ext cx="1469898" cy="475488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作る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64841" y="5596128"/>
            <a:ext cx="1902866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04284" y="5596128"/>
            <a:ext cx="2872587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48640" y="6144768"/>
            <a:ext cx="1579625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03503" y="6163055"/>
            <a:ext cx="1469898" cy="475488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共有する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64841" y="6144768"/>
            <a:ext cx="1902866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104284" y="6144768"/>
            <a:ext cx="2872587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48640" y="6693407"/>
            <a:ext cx="1579625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03503" y="6711695"/>
            <a:ext cx="1469898" cy="475488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広める・保存する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164841" y="6693407"/>
            <a:ext cx="1902866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04284" y="6693407"/>
            <a:ext cx="2872587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48640" y="7242047"/>
            <a:ext cx="1579625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3503" y="7260335"/>
            <a:ext cx="1469898" cy="475488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依頼する・見ていた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64841" y="7242047"/>
            <a:ext cx="1902866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104284" y="7242047"/>
            <a:ext cx="2872587" cy="512063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48640" y="792784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問5 振り返り（200 字・宿題でよい。「変わらなかった」でもよい）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731520" y="867765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731520" y="904341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731520" y="940917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731520" y="977493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ワークシート（高等学校 情報Ⅰ）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